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7" r:id="rId4"/>
    <p:sldId id="274" r:id="rId5"/>
    <p:sldId id="269" r:id="rId6"/>
    <p:sldId id="270" r:id="rId7"/>
    <p:sldId id="272" r:id="rId8"/>
    <p:sldId id="264" r:id="rId9"/>
    <p:sldId id="273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66FF33"/>
    <a:srgbClr val="73BE44"/>
    <a:srgbClr val="CDD0DD"/>
    <a:srgbClr val="8C51A0"/>
    <a:srgbClr val="CF2424"/>
    <a:srgbClr val="F0D689"/>
    <a:srgbClr val="107C1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0B15-DF30-4845-8F3F-2BE6F6A7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7E582-0867-458D-A767-4B8D37890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BF411-7179-4BA1-86B7-610C7738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3EA2-D228-4E4B-9D86-34CABA64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91DA-1DC4-4147-B54C-A70EF958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E38A-EED8-4F13-B420-72BA53A1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65FC6-AFAF-419B-891A-16770E773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C029-3D85-45D3-9041-D116362E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1D9D-8DF8-4176-B039-370D77D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4181-AE0A-45E2-9318-207642ED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2E089-D50D-4542-B088-D5469DB1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6D525-9B85-4D53-ACF8-E9736E6DE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A5985-FE46-4CB1-85A6-AD4DBDDB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8A3E-B3BD-4795-9241-7C3955CA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504A-7330-4E7D-A9EA-F0F3BA06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1BC4-3BCE-463B-B2F4-1BBBB277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9251-2A27-4E34-A56F-156186A2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41C-0077-4B6E-BE61-6CA876B4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55E4-7E22-4B1E-9384-91A99C4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9DF2-C055-4B82-9DF3-689381E0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8071-4BA9-44DC-A865-C2CA6339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16812-746E-40DF-8598-6187F5FD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473B-F722-40DB-86C0-6C9814DE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39AAD-A513-4A01-9484-76D27E93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9E99-FED5-4049-9C12-F96F08B0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B833-D1F4-43B7-A9D2-EF536CB4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73F65-5DC7-4560-8984-99A2DF2C0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8B751-204C-4B52-B256-6500FA730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9DDE8-1BFD-4341-8962-6E98D2DA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0E2F-F4E2-4949-922A-A9667880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8DCCD-AFCB-45ED-A796-C05578E4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A7A2-C31F-4A33-82EC-65CD8336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6121C-65DF-496B-83BC-4F7FB4794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EAA9-9FEA-4964-9212-08BDA91A4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12972-A281-4FBC-B186-A979AB86F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10BA1-1583-456E-9903-7763E6946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07A42-0112-42EB-AC0F-4F12D8B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9CDC4-D49D-4FFC-B26F-5069B8B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50040-4114-442B-ABD9-E3739A9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9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E517-6A4A-4AF0-8538-8F7E8047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B32BE-C876-4C4C-BBF4-851ACA64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26812-3B4A-4553-A637-1A070F49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91CF0-8254-43A4-9FF8-1D329562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FD57C-EBD6-415F-A86E-3C010C03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1383E-341D-433A-9A45-A8DD4341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0102F-6395-46E3-B25D-30A5ED84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99EC-BB6D-4EEB-B3A4-E359CD01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243D-BA7B-4CFA-8CB0-C031BF11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52BDE-EDEE-4B95-850A-21C0EE42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458BE-8DB4-40CE-AA75-F1F56741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6481-92FD-4B3F-BCF2-91003E9F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50BF-AED6-46F4-AD1B-3D87F5E0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60E5-4CDF-48A6-A222-3A4552FC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B9E7D-307F-436C-97E8-4AD07B82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317C-DE41-449E-A51F-6BF00BFB2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D845-551C-490B-8657-A9EE7780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5CF14-A29D-42F2-A8EC-22BEA26C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F1DA1-C487-481A-A9A8-9A24945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3E76A-E713-4B05-8793-AE47E2E6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BCF3-1468-454A-8B50-2D9A6E92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2990-B110-43AF-86A8-C827E65AC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19E0-CA8F-42FF-81B2-5583F2B9D2A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730C-8B9B-476F-8506-B511898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8196-6E8A-4FB7-B24D-45B612563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21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image" Target="../media/image44.png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9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2.png"/><Relationship Id="rId10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7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20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2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1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E3AF0-C077-49BE-AE03-8EB29C13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6" y="2954633"/>
            <a:ext cx="4782217" cy="1762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886EB-CEF2-4A1C-8225-5B54191D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72" y="4464448"/>
            <a:ext cx="5115639" cy="206721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31A500E-93A2-4724-A341-522E17FD6872}"/>
              </a:ext>
            </a:extLst>
          </p:cNvPr>
          <p:cNvSpPr/>
          <p:nvPr/>
        </p:nvSpPr>
        <p:spPr>
          <a:xfrm>
            <a:off x="7659456" y="88161"/>
            <a:ext cx="3005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Brakes &amp; Lights</a:t>
            </a:r>
            <a:endParaRPr lang="en-US" sz="2800" b="0" cap="none" spc="0" dirty="0">
              <a:ln w="0"/>
              <a:solidFill>
                <a:srgbClr val="66FF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BCB946-D1BC-41BD-91E9-A6A53D94F578}"/>
              </a:ext>
            </a:extLst>
          </p:cNvPr>
          <p:cNvSpPr/>
          <p:nvPr/>
        </p:nvSpPr>
        <p:spPr>
          <a:xfrm>
            <a:off x="7246125" y="4031032"/>
            <a:ext cx="15985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Throttle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0E1140-09B5-490E-877C-0E45FA30D95A}"/>
              </a:ext>
            </a:extLst>
          </p:cNvPr>
          <p:cNvSpPr/>
          <p:nvPr/>
        </p:nvSpPr>
        <p:spPr>
          <a:xfrm>
            <a:off x="91203" y="2491667"/>
            <a:ext cx="471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Pause / Menu / Sim Rate</a:t>
            </a:r>
            <a:endParaRPr lang="en-US" sz="2800" b="0" cap="none" spc="0" dirty="0">
              <a:ln w="0"/>
              <a:solidFill>
                <a:srgbClr val="66FF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pic>
        <p:nvPicPr>
          <p:cNvPr id="1028" name="Picture 4" descr="Самолет PNG фото">
            <a:extLst>
              <a:ext uri="{FF2B5EF4-FFF2-40B4-BE49-F238E27FC236}">
                <a16:creationId xmlns:a16="http://schemas.microsoft.com/office/drawing/2014/main" id="{299673D7-1A4F-43DC-8193-0C560FFE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0372" y="4892533"/>
            <a:ext cx="2667129" cy="16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video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FA8734AB-D223-4C0C-AE62-BA74CD853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9799">
            <a:off x="5004738" y="2307838"/>
            <a:ext cx="4472264" cy="3839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75818-011D-4710-B133-B5B8977F6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44" y="585743"/>
            <a:ext cx="4963218" cy="146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ED838-9391-4874-A6DE-CB1214351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214" y="635817"/>
            <a:ext cx="4925112" cy="146705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EDFC6F-5421-4A59-8674-8E8D2D2D78A2}"/>
              </a:ext>
            </a:extLst>
          </p:cNvPr>
          <p:cNvSpPr/>
          <p:nvPr/>
        </p:nvSpPr>
        <p:spPr>
          <a:xfrm>
            <a:off x="2366710" y="118918"/>
            <a:ext cx="28007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 Controls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454446-6EE3-4E6A-9651-E2CC516AA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42" y="5684852"/>
            <a:ext cx="730665" cy="7306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8C1536-C517-46FE-B615-7445AFA8F034}"/>
              </a:ext>
            </a:extLst>
          </p:cNvPr>
          <p:cNvSpPr/>
          <p:nvPr/>
        </p:nvSpPr>
        <p:spPr>
          <a:xfrm>
            <a:off x="805813" y="5788574"/>
            <a:ext cx="1511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FLYING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BC222-BB1E-43AB-B4D5-5EA2E0837B65}"/>
              </a:ext>
            </a:extLst>
          </p:cNvPr>
          <p:cNvSpPr/>
          <p:nvPr/>
        </p:nvSpPr>
        <p:spPr>
          <a:xfrm>
            <a:off x="809349" y="6163982"/>
            <a:ext cx="2420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flightsimpics.com</a:t>
            </a:r>
          </a:p>
        </p:txBody>
      </p:sp>
    </p:spTree>
    <p:extLst>
      <p:ext uri="{BB962C8B-B14F-4D97-AF65-F5344CB8AC3E}">
        <p14:creationId xmlns:p14="http://schemas.microsoft.com/office/powerpoint/2010/main" val="297193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1511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FLYING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5AAF903-AE9B-490F-A9E9-A4821E48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1" y="1381377"/>
            <a:ext cx="5544324" cy="2286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A9213E3-0ED8-421B-86D4-BD1825AC5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5" y="1108287"/>
            <a:ext cx="4553585" cy="2476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C98DF6-E026-43C9-8C74-82172270F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5" y="1644733"/>
            <a:ext cx="4829849" cy="24768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EDFC6F-5421-4A59-8674-8E8D2D2D78A2}"/>
              </a:ext>
            </a:extLst>
          </p:cNvPr>
          <p:cNvSpPr/>
          <p:nvPr/>
        </p:nvSpPr>
        <p:spPr>
          <a:xfrm>
            <a:off x="1581710" y="584741"/>
            <a:ext cx="28007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 Controls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8A948-CA48-4621-BDC5-A0EEB1711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076" y="636978"/>
            <a:ext cx="905001" cy="247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B5743-C020-4D24-A130-5DF172663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993" y="913404"/>
            <a:ext cx="2934109" cy="247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FD4CE-744A-40FA-8E0A-8917A68E6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864" y="1204871"/>
            <a:ext cx="2781688" cy="22863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31A500E-93A2-4724-A341-522E17FD6872}"/>
              </a:ext>
            </a:extLst>
          </p:cNvPr>
          <p:cNvSpPr/>
          <p:nvPr/>
        </p:nvSpPr>
        <p:spPr>
          <a:xfrm>
            <a:off x="7659456" y="131291"/>
            <a:ext cx="3005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Brakes &amp; Lights</a:t>
            </a:r>
            <a:endParaRPr lang="en-US" sz="2800" b="0" cap="none" spc="0" dirty="0">
              <a:ln w="0"/>
              <a:solidFill>
                <a:srgbClr val="66FF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1373F-DB01-4A21-AEA4-8AE22877E1FD}"/>
              </a:ext>
            </a:extLst>
          </p:cNvPr>
          <p:cNvGrpSpPr/>
          <p:nvPr/>
        </p:nvGrpSpPr>
        <p:grpSpPr>
          <a:xfrm>
            <a:off x="7262560" y="5096439"/>
            <a:ext cx="4761581" cy="1565732"/>
            <a:chOff x="4547929" y="4979090"/>
            <a:chExt cx="4761581" cy="15657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EF4604-47C0-4652-9AB7-C4C6A70CA575}"/>
                </a:ext>
              </a:extLst>
            </p:cNvPr>
            <p:cNvGrpSpPr/>
            <p:nvPr/>
          </p:nvGrpSpPr>
          <p:grpSpPr>
            <a:xfrm>
              <a:off x="4547929" y="5492274"/>
              <a:ext cx="4761581" cy="1052548"/>
              <a:chOff x="4547929" y="5492274"/>
              <a:chExt cx="4761581" cy="1052548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94C344A3-1AE5-4FCB-8713-96435819A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5398" y="6031866"/>
                <a:ext cx="4744112" cy="228632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35ADD0C7-463F-462F-8285-51F8B750F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7929" y="6297137"/>
                <a:ext cx="3705742" cy="247685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587BE5C0-84CF-4590-A232-7537089F2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2198" y="5763737"/>
                <a:ext cx="4039164" cy="247685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6F8934EC-2B55-42CC-B6D7-B39B9732B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9913" y="5492274"/>
                <a:ext cx="2610214" cy="257211"/>
              </a:xfrm>
              <a:prstGeom prst="rect">
                <a:avLst/>
              </a:prstGeom>
            </p:spPr>
          </p:pic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BCB946-D1BC-41BD-91E9-A6A53D94F578}"/>
                </a:ext>
              </a:extLst>
            </p:cNvPr>
            <p:cNvSpPr/>
            <p:nvPr/>
          </p:nvSpPr>
          <p:spPr>
            <a:xfrm>
              <a:off x="6129462" y="4979090"/>
              <a:ext cx="15985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800" b="0" cap="none" spc="0" dirty="0">
                  <a:ln w="0"/>
                  <a:solidFill>
                    <a:srgbClr val="66FF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X360 by Redge" panose="020B0604030504040204" pitchFamily="34" charset="0"/>
                </a:rPr>
                <a:t>Throttle</a:t>
              </a:r>
            </a:p>
          </p:txBody>
        </p:sp>
      </p:grpSp>
      <p:pic>
        <p:nvPicPr>
          <p:cNvPr id="25" name="Picture 24" descr="A video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FA8734AB-D223-4C0C-AE62-BA74CD853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463">
            <a:off x="5466953" y="2157953"/>
            <a:ext cx="5068440" cy="43510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3BA6D9E-1CD4-47AA-9ABB-742912BA86EB}"/>
              </a:ext>
            </a:extLst>
          </p:cNvPr>
          <p:cNvGrpSpPr/>
          <p:nvPr/>
        </p:nvGrpSpPr>
        <p:grpSpPr>
          <a:xfrm>
            <a:off x="805813" y="2845349"/>
            <a:ext cx="4182059" cy="1930733"/>
            <a:chOff x="1056030" y="3120392"/>
            <a:chExt cx="4182059" cy="193073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0E1140-09B5-490E-877C-0E45FA30D95A}"/>
                </a:ext>
              </a:extLst>
            </p:cNvPr>
            <p:cNvSpPr/>
            <p:nvPr/>
          </p:nvSpPr>
          <p:spPr>
            <a:xfrm>
              <a:off x="1767515" y="3120392"/>
              <a:ext cx="275908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800" dirty="0">
                  <a:ln w="0"/>
                  <a:solidFill>
                    <a:srgbClr val="66FF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X360 by Redge" panose="020B0604030504040204" pitchFamily="34" charset="0"/>
                </a:rPr>
                <a:t>Pause &amp; Menu</a:t>
              </a:r>
              <a:endPara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8EFF99-8BB4-4F20-A918-29E3CFA14F58}"/>
                </a:ext>
              </a:extLst>
            </p:cNvPr>
            <p:cNvGrpSpPr/>
            <p:nvPr/>
          </p:nvGrpSpPr>
          <p:grpSpPr>
            <a:xfrm>
              <a:off x="1056030" y="3594177"/>
              <a:ext cx="4182059" cy="1456948"/>
              <a:chOff x="1056030" y="3594177"/>
              <a:chExt cx="4182059" cy="145694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A8553E0-C278-4C57-A15D-C4A221B83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6193" y="3594177"/>
                <a:ext cx="3839111" cy="25721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8F6D977-6030-4A2F-89C8-8B24DF8ED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030" y="3889991"/>
                <a:ext cx="4182059" cy="26673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283425-06C5-4D2A-9DFD-0658D1168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2416" y="4210031"/>
                <a:ext cx="2419688" cy="26673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BF01AF4-9B9C-4617-A64A-F7B9A0987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8502" y="4509117"/>
                <a:ext cx="3124636" cy="24768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33788C3-86B9-474C-AA99-68138BA73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3914" y="4793914"/>
                <a:ext cx="1581371" cy="257211"/>
              </a:xfrm>
              <a:prstGeom prst="rect">
                <a:avLst/>
              </a:prstGeom>
            </p:spPr>
          </p:pic>
        </p:grpSp>
      </p:grpSp>
      <p:pic>
        <p:nvPicPr>
          <p:cNvPr id="1028" name="Picture 4" descr="Самолет PNG фото">
            <a:extLst>
              <a:ext uri="{FF2B5EF4-FFF2-40B4-BE49-F238E27FC236}">
                <a16:creationId xmlns:a16="http://schemas.microsoft.com/office/drawing/2014/main" id="{299673D7-1A4F-43DC-8193-0C560FFE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0372" y="5243597"/>
            <a:ext cx="2667129" cy="16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35133-BBC5-4E18-A0BF-574019CB67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70909" y="1749822"/>
            <a:ext cx="5534797" cy="247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8D5E2-F05B-4A2C-BD0C-F0C204081D2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83794" y="1458285"/>
            <a:ext cx="5782482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1699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CAMERA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B7B35D-9DE6-40F1-ABC3-38C2F99F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80" y="1483911"/>
            <a:ext cx="5106113" cy="266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AF4DE8-B403-4A29-8196-77D54204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52" y="1791567"/>
            <a:ext cx="4096322" cy="27626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A7BD04E-5FEF-418C-8E15-5C47E2BE3E7E}"/>
              </a:ext>
            </a:extLst>
          </p:cNvPr>
          <p:cNvGrpSpPr/>
          <p:nvPr/>
        </p:nvGrpSpPr>
        <p:grpSpPr>
          <a:xfrm>
            <a:off x="5946347" y="4200226"/>
            <a:ext cx="6078171" cy="2381882"/>
            <a:chOff x="-1318193" y="2206360"/>
            <a:chExt cx="6078171" cy="23818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A30F58-BFD0-4965-A2A0-C6F24DE9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230" y="2206360"/>
              <a:ext cx="2286319" cy="27626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A2C333-494F-4DE2-82BD-71C1051B9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0818" y="2518391"/>
              <a:ext cx="4810796" cy="26673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40ADF5-3394-4B95-83B9-BC5B04B9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8888" y="2823191"/>
              <a:ext cx="4477375" cy="2667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CAE44F-5EBA-4CAE-A3A1-E284C02D0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5456" y="3127991"/>
              <a:ext cx="3057952" cy="26673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9956EF-33C1-4362-B4BE-229DE10E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51684" y="3432791"/>
              <a:ext cx="3562847" cy="2667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7EA3F8A-2031-45BD-B2BA-28F140BE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40389" y="3737462"/>
              <a:ext cx="4601217" cy="2667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497AE53-FDD8-48C1-8CA0-A32A59D3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948803" y="4036564"/>
              <a:ext cx="3705742" cy="25721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61876AE-CDB6-46C0-A07D-5989D1F8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318193" y="4331031"/>
              <a:ext cx="5048955" cy="257211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51DAB69-E343-4248-BCE7-89EFB3AC18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1891" y="4209341"/>
            <a:ext cx="3143689" cy="24768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7CBF319-F5D1-4778-8C80-BCC78BD5B02A}"/>
              </a:ext>
            </a:extLst>
          </p:cNvPr>
          <p:cNvGrpSpPr/>
          <p:nvPr/>
        </p:nvGrpSpPr>
        <p:grpSpPr>
          <a:xfrm>
            <a:off x="2505317" y="2518268"/>
            <a:ext cx="3153215" cy="575581"/>
            <a:chOff x="1597857" y="1890694"/>
            <a:chExt cx="3153215" cy="57558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90AEB81-9EBE-4B28-83C9-A87513DC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97857" y="2199538"/>
              <a:ext cx="3153215" cy="26673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F59F1FF-DC38-437D-B027-D0078BEC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10634" y="1890694"/>
              <a:ext cx="1343212" cy="257211"/>
            </a:xfrm>
            <a:prstGeom prst="rect">
              <a:avLst/>
            </a:prstGeom>
          </p:spPr>
        </p:pic>
      </p:grpSp>
      <p:pic>
        <p:nvPicPr>
          <p:cNvPr id="70" name="Picture 69" descr="A close up of a video game controller&#10;&#10;Description automatically generated with low confidence">
            <a:extLst>
              <a:ext uri="{FF2B5EF4-FFF2-40B4-BE49-F238E27FC236}">
                <a16:creationId xmlns:a16="http://schemas.microsoft.com/office/drawing/2014/main" id="{BA417E32-10F1-45E0-8AAF-7B4342A2D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37" y="698656"/>
            <a:ext cx="5653398" cy="3729818"/>
          </a:xfrm>
          <a:prstGeom prst="rect">
            <a:avLst/>
          </a:prstGeom>
        </p:spPr>
      </p:pic>
      <p:pic>
        <p:nvPicPr>
          <p:cNvPr id="2050" name="Picture 2" descr="Professional Video Camera PNG Picture | PNG Mart">
            <a:extLst>
              <a:ext uri="{FF2B5EF4-FFF2-40B4-BE49-F238E27FC236}">
                <a16:creationId xmlns:a16="http://schemas.microsoft.com/office/drawing/2014/main" id="{1DA5C795-8DB4-45D3-B150-3B943DA3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1" y="5065603"/>
            <a:ext cx="1929787" cy="14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757BB-23F2-4E7B-BC29-EB9F063A71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855" y="1184282"/>
            <a:ext cx="4982270" cy="266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DC5DC-7F13-4253-97CE-B3BC318C86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5750" y="589922"/>
            <a:ext cx="5115639" cy="266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DA2720-422B-4D1E-96E3-96CD370EA1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0058" y="305125"/>
            <a:ext cx="4791744" cy="25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6FC38-32CF-4898-8CA0-D1F73D3C3E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049" y="895331"/>
            <a:ext cx="5029902" cy="26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E6190-594A-43FA-BA75-7DCDCC6E66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13384" y="3608051"/>
            <a:ext cx="2333951" cy="266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DE5F91-408C-456B-A286-C9033534402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1286" y="3920155"/>
            <a:ext cx="5982535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89099-1FA0-4FAC-9D66-A693CD30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72" y="1239174"/>
            <a:ext cx="5603775" cy="3053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3002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CAMERA</a:t>
            </a:r>
            <a:r>
              <a:rPr lang="en-US" sz="28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DRONE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92288E-5BA0-402A-BEA6-AF7A580C253F}"/>
              </a:ext>
            </a:extLst>
          </p:cNvPr>
          <p:cNvCxnSpPr>
            <a:cxnSpLocks/>
          </p:cNvCxnSpPr>
          <p:nvPr/>
        </p:nvCxnSpPr>
        <p:spPr>
          <a:xfrm flipH="1" flipV="1">
            <a:off x="6585754" y="2883167"/>
            <a:ext cx="302119" cy="29687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8CDD63-19B0-4D35-9F4B-0FAC7B5C4EA0}"/>
              </a:ext>
            </a:extLst>
          </p:cNvPr>
          <p:cNvCxnSpPr>
            <a:cxnSpLocks/>
          </p:cNvCxnSpPr>
          <p:nvPr/>
        </p:nvCxnSpPr>
        <p:spPr>
          <a:xfrm flipV="1">
            <a:off x="3723488" y="2883167"/>
            <a:ext cx="2052408" cy="1370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B23E7E-1567-4A66-9E9B-8D0A83C0731A}"/>
              </a:ext>
            </a:extLst>
          </p:cNvPr>
          <p:cNvCxnSpPr>
            <a:cxnSpLocks/>
          </p:cNvCxnSpPr>
          <p:nvPr/>
        </p:nvCxnSpPr>
        <p:spPr>
          <a:xfrm flipV="1">
            <a:off x="8394364" y="2472069"/>
            <a:ext cx="292436" cy="179899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9E60EA-9925-4ADF-9322-A406827B20C5}"/>
              </a:ext>
            </a:extLst>
          </p:cNvPr>
          <p:cNvCxnSpPr>
            <a:cxnSpLocks/>
          </p:cNvCxnSpPr>
          <p:nvPr/>
        </p:nvCxnSpPr>
        <p:spPr>
          <a:xfrm flipH="1" flipV="1">
            <a:off x="6868278" y="4053954"/>
            <a:ext cx="1526086" cy="21711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2C89B1-4A39-4391-9A7B-CBD6D7A9DDB1}"/>
              </a:ext>
            </a:extLst>
          </p:cNvPr>
          <p:cNvCxnSpPr>
            <a:cxnSpLocks/>
          </p:cNvCxnSpPr>
          <p:nvPr/>
        </p:nvCxnSpPr>
        <p:spPr>
          <a:xfrm flipH="1" flipV="1">
            <a:off x="7201475" y="3275559"/>
            <a:ext cx="1202801" cy="99550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F18218-8DD4-4310-8B7F-15354461979E}"/>
              </a:ext>
            </a:extLst>
          </p:cNvPr>
          <p:cNvCxnSpPr>
            <a:cxnSpLocks/>
          </p:cNvCxnSpPr>
          <p:nvPr/>
        </p:nvCxnSpPr>
        <p:spPr>
          <a:xfrm flipV="1">
            <a:off x="6450211" y="650979"/>
            <a:ext cx="352241" cy="158835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F43A97A-1935-4BFE-800E-CEC8D2B2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99" y="746649"/>
            <a:ext cx="2124371" cy="2572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B6C442-C9EA-4FA7-8914-F7AB39352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380" y="191312"/>
            <a:ext cx="2257740" cy="24768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490B9-EFB5-48CD-B2B1-606A1584911A}"/>
              </a:ext>
            </a:extLst>
          </p:cNvPr>
          <p:cNvCxnSpPr>
            <a:cxnSpLocks/>
          </p:cNvCxnSpPr>
          <p:nvPr/>
        </p:nvCxnSpPr>
        <p:spPr>
          <a:xfrm flipV="1">
            <a:off x="8383678" y="2951189"/>
            <a:ext cx="417953" cy="132537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3818607-0D70-4CF4-BD6B-E00795EF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741" y="4080327"/>
            <a:ext cx="2372056" cy="2572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2BD136-0670-47F1-BCF1-E98FAAD1C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637" y="4400367"/>
            <a:ext cx="1781424" cy="2572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15C37A-ECBA-43E2-9B35-9EB4F5E83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370" y="4692784"/>
            <a:ext cx="3667637" cy="2667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76C9D33-A9CC-4B1A-8794-3631399BD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3203" y="5005204"/>
            <a:ext cx="2667372" cy="2667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CBB1FF-FDBF-459C-BB60-E6E89CB164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361" y="5324294"/>
            <a:ext cx="3877216" cy="23815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8E16D95-3660-4471-8967-D57A523CA90E}"/>
              </a:ext>
            </a:extLst>
          </p:cNvPr>
          <p:cNvGrpSpPr/>
          <p:nvPr/>
        </p:nvGrpSpPr>
        <p:grpSpPr>
          <a:xfrm>
            <a:off x="332115" y="3837535"/>
            <a:ext cx="3596168" cy="1076266"/>
            <a:chOff x="3752613" y="5036896"/>
            <a:chExt cx="3596168" cy="10762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C4D9F0-400C-46B3-BDC5-E5050054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86412" y="5036896"/>
              <a:ext cx="2391109" cy="21910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6F3AAC-A43E-477D-BF3E-47558EF3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78462" y="5293977"/>
              <a:ext cx="2581635" cy="24768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1F94AE-17C8-4D62-B71C-0577C04A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52618" y="5600684"/>
              <a:ext cx="3496163" cy="22863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EA71257-FB3C-48EB-B9FA-BB46A5531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52613" y="5865477"/>
              <a:ext cx="3391373" cy="247685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88A35F1A-5615-438A-9968-EF5A5E00AE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6416" y="6138303"/>
            <a:ext cx="3029373" cy="228632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97A6D5-D8D2-42A7-9FEF-9B39438ADDF6}"/>
              </a:ext>
            </a:extLst>
          </p:cNvPr>
          <p:cNvCxnSpPr>
            <a:cxnSpLocks/>
          </p:cNvCxnSpPr>
          <p:nvPr/>
        </p:nvCxnSpPr>
        <p:spPr>
          <a:xfrm flipH="1" flipV="1">
            <a:off x="1401510" y="783679"/>
            <a:ext cx="4503991" cy="128907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8779AC8-9801-400B-BF22-95277277AC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248" y="1811963"/>
            <a:ext cx="2857899" cy="2667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BAB5BE-199A-44B3-9CCA-EB40D88A88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417" y="1527368"/>
            <a:ext cx="2410161" cy="2476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40054D-DCE7-47B9-8B8A-A6AD53A9F5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6016" y="468116"/>
            <a:ext cx="1638529" cy="2476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020D49-EAA9-4039-8215-74006730CA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69877" y="199226"/>
            <a:ext cx="4286848" cy="2381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735420-B9B4-4E61-8FB3-1D1C337E3E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9126" y="6390066"/>
            <a:ext cx="3801005" cy="2381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8F2D76-C0B4-4ADE-A53D-AF77EF64FC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2118" y="5851902"/>
            <a:ext cx="2619741" cy="247685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E2ACE6-53C1-45C4-9F47-B402804927E9}"/>
              </a:ext>
            </a:extLst>
          </p:cNvPr>
          <p:cNvCxnSpPr>
            <a:cxnSpLocks/>
          </p:cNvCxnSpPr>
          <p:nvPr/>
        </p:nvCxnSpPr>
        <p:spPr>
          <a:xfrm>
            <a:off x="3387120" y="1961925"/>
            <a:ext cx="2350740" cy="438365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Drone PNG Photos | PNG Mart">
            <a:extLst>
              <a:ext uri="{FF2B5EF4-FFF2-40B4-BE49-F238E27FC236}">
                <a16:creationId xmlns:a16="http://schemas.microsoft.com/office/drawing/2014/main" id="{07183ECA-9F6A-4ADD-9AF6-749A8F2A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0699" y="4695420"/>
            <a:ext cx="3938750" cy="24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FF2DD-01F8-4757-A5BC-B90D2D55B7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5040" y="2119294"/>
            <a:ext cx="3429479" cy="257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5F584-386D-4328-A86C-D0AB0D2B65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6328" y="454644"/>
            <a:ext cx="4706007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471A66-EFB8-409B-9FEA-FED1D862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734" y="3604731"/>
            <a:ext cx="5344271" cy="2638793"/>
          </a:xfrm>
          <a:prstGeom prst="rect">
            <a:avLst/>
          </a:prstGeom>
        </p:spPr>
      </p:pic>
      <p:pic>
        <p:nvPicPr>
          <p:cNvPr id="2050" name="Picture 2" descr="Professional Video Camera PNG Picture | PNG Mart">
            <a:extLst>
              <a:ext uri="{FF2B5EF4-FFF2-40B4-BE49-F238E27FC236}">
                <a16:creationId xmlns:a16="http://schemas.microsoft.com/office/drawing/2014/main" id="{1DA5C795-8DB4-45D3-B150-3B943DA3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65" y="4796184"/>
            <a:ext cx="1929787" cy="14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63B24-9B7F-4CBE-BB07-D55E8C4E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5" y="330991"/>
            <a:ext cx="5477639" cy="1781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57671-D378-4BE2-8084-6763083AA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565" y="2569546"/>
            <a:ext cx="4277322" cy="571580"/>
          </a:xfrm>
          <a:prstGeom prst="rect">
            <a:avLst/>
          </a:prstGeom>
        </p:spPr>
      </p:pic>
      <p:pic>
        <p:nvPicPr>
          <p:cNvPr id="70" name="Picture 69" descr="A close up of a video game controller&#10;&#10;Description automatically generated with low confidence">
            <a:extLst>
              <a:ext uri="{FF2B5EF4-FFF2-40B4-BE49-F238E27FC236}">
                <a16:creationId xmlns:a16="http://schemas.microsoft.com/office/drawing/2014/main" id="{BA417E32-10F1-45E0-8AAF-7B4342A2D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37" y="282282"/>
            <a:ext cx="5653398" cy="372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55CEFD-85EE-4BEB-BD79-E436F890B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53" y="3742185"/>
            <a:ext cx="5439534" cy="88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222331-C1E0-4AF9-BF10-0771757F1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42" y="5684852"/>
            <a:ext cx="730665" cy="7306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C7478C-CD97-457C-9DCB-36A545F919DD}"/>
              </a:ext>
            </a:extLst>
          </p:cNvPr>
          <p:cNvSpPr/>
          <p:nvPr/>
        </p:nvSpPr>
        <p:spPr>
          <a:xfrm>
            <a:off x="805813" y="5788574"/>
            <a:ext cx="1699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CAMERA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4355DF-26CD-4180-8C20-46CBE925DC4C}"/>
              </a:ext>
            </a:extLst>
          </p:cNvPr>
          <p:cNvSpPr/>
          <p:nvPr/>
        </p:nvSpPr>
        <p:spPr>
          <a:xfrm>
            <a:off x="809349" y="6163982"/>
            <a:ext cx="2420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flightsimpics.com</a:t>
            </a:r>
          </a:p>
        </p:txBody>
      </p:sp>
    </p:spTree>
    <p:extLst>
      <p:ext uri="{BB962C8B-B14F-4D97-AF65-F5344CB8AC3E}">
        <p14:creationId xmlns:p14="http://schemas.microsoft.com/office/powerpoint/2010/main" val="10341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09C3C6-7313-4564-A62E-A33C5DCB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17" y="361167"/>
            <a:ext cx="5048955" cy="885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FABCA-21BA-426A-9B03-F1205707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7" y="421985"/>
            <a:ext cx="6430272" cy="847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28CE36-669C-4AB3-A8C7-6C856D7BA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03" y="5299931"/>
            <a:ext cx="4534533" cy="895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F8D47-A818-48AE-BFCA-0C8625F44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661" y="3690751"/>
            <a:ext cx="4124901" cy="144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44E673-4486-4098-8C40-0BB7048A2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0" y="3607039"/>
            <a:ext cx="3781953" cy="1181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307ED-6840-406D-9806-AD972DC08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562"/>
          <a:stretch/>
        </p:blipFill>
        <p:spPr>
          <a:xfrm>
            <a:off x="182510" y="2178892"/>
            <a:ext cx="3658111" cy="571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89099-1FA0-4FAC-9D66-A693CD301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3672" y="1239174"/>
            <a:ext cx="5603775" cy="3053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42" y="568485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5788574"/>
            <a:ext cx="3002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CAMERA</a:t>
            </a:r>
            <a:r>
              <a:rPr lang="en-US" sz="28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DRONE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92288E-5BA0-402A-BEA6-AF7A580C253F}"/>
              </a:ext>
            </a:extLst>
          </p:cNvPr>
          <p:cNvCxnSpPr>
            <a:cxnSpLocks/>
          </p:cNvCxnSpPr>
          <p:nvPr/>
        </p:nvCxnSpPr>
        <p:spPr>
          <a:xfrm flipH="1" flipV="1">
            <a:off x="6585754" y="2883167"/>
            <a:ext cx="208153" cy="248359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8CDD63-19B0-4D35-9F4B-0FAC7B5C4EA0}"/>
              </a:ext>
            </a:extLst>
          </p:cNvPr>
          <p:cNvCxnSpPr>
            <a:cxnSpLocks/>
          </p:cNvCxnSpPr>
          <p:nvPr/>
        </p:nvCxnSpPr>
        <p:spPr>
          <a:xfrm flipV="1">
            <a:off x="3723488" y="2883167"/>
            <a:ext cx="2052408" cy="1370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B23E7E-1567-4A66-9E9B-8D0A83C0731A}"/>
              </a:ext>
            </a:extLst>
          </p:cNvPr>
          <p:cNvCxnSpPr>
            <a:cxnSpLocks/>
          </p:cNvCxnSpPr>
          <p:nvPr/>
        </p:nvCxnSpPr>
        <p:spPr>
          <a:xfrm flipV="1">
            <a:off x="8394364" y="2472069"/>
            <a:ext cx="292436" cy="179899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9E60EA-9925-4ADF-9322-A406827B20C5}"/>
              </a:ext>
            </a:extLst>
          </p:cNvPr>
          <p:cNvCxnSpPr>
            <a:cxnSpLocks/>
          </p:cNvCxnSpPr>
          <p:nvPr/>
        </p:nvCxnSpPr>
        <p:spPr>
          <a:xfrm flipH="1" flipV="1">
            <a:off x="6868278" y="4053954"/>
            <a:ext cx="1526086" cy="21711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2C89B1-4A39-4391-9A7B-CBD6D7A9DDB1}"/>
              </a:ext>
            </a:extLst>
          </p:cNvPr>
          <p:cNvCxnSpPr>
            <a:cxnSpLocks/>
          </p:cNvCxnSpPr>
          <p:nvPr/>
        </p:nvCxnSpPr>
        <p:spPr>
          <a:xfrm flipH="1" flipV="1">
            <a:off x="7201475" y="3275559"/>
            <a:ext cx="1202801" cy="99550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F18218-8DD4-4310-8B7F-15354461979E}"/>
              </a:ext>
            </a:extLst>
          </p:cNvPr>
          <p:cNvCxnSpPr>
            <a:cxnSpLocks/>
          </p:cNvCxnSpPr>
          <p:nvPr/>
        </p:nvCxnSpPr>
        <p:spPr>
          <a:xfrm flipV="1">
            <a:off x="6689126" y="1053193"/>
            <a:ext cx="437591" cy="11663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490B9-EFB5-48CD-B2B1-606A1584911A}"/>
              </a:ext>
            </a:extLst>
          </p:cNvPr>
          <p:cNvCxnSpPr>
            <a:cxnSpLocks/>
          </p:cNvCxnSpPr>
          <p:nvPr/>
        </p:nvCxnSpPr>
        <p:spPr>
          <a:xfrm flipV="1">
            <a:off x="8383678" y="2951189"/>
            <a:ext cx="417953" cy="132537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97A6D5-D8D2-42A7-9FEF-9B39438ADDF6}"/>
              </a:ext>
            </a:extLst>
          </p:cNvPr>
          <p:cNvCxnSpPr>
            <a:cxnSpLocks/>
          </p:cNvCxnSpPr>
          <p:nvPr/>
        </p:nvCxnSpPr>
        <p:spPr>
          <a:xfrm flipH="1" flipV="1">
            <a:off x="1751888" y="1384492"/>
            <a:ext cx="4153614" cy="68826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Drone PNG Photos | PNG Mart">
            <a:extLst>
              <a:ext uri="{FF2B5EF4-FFF2-40B4-BE49-F238E27FC236}">
                <a16:creationId xmlns:a16="http://schemas.microsoft.com/office/drawing/2014/main" id="{07183ECA-9F6A-4ADD-9AF6-749A8F2A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3636" y="4253778"/>
            <a:ext cx="3938750" cy="24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E2ACE6-53C1-45C4-9F47-B402804927E9}"/>
              </a:ext>
            </a:extLst>
          </p:cNvPr>
          <p:cNvCxnSpPr>
            <a:cxnSpLocks/>
          </p:cNvCxnSpPr>
          <p:nvPr/>
        </p:nvCxnSpPr>
        <p:spPr>
          <a:xfrm>
            <a:off x="3495230" y="2400290"/>
            <a:ext cx="2242630" cy="0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8CB31-5EDB-4E6E-8384-87F57875F793}"/>
              </a:ext>
            </a:extLst>
          </p:cNvPr>
          <p:cNvSpPr/>
          <p:nvPr/>
        </p:nvSpPr>
        <p:spPr>
          <a:xfrm>
            <a:off x="809349" y="6163982"/>
            <a:ext cx="2420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flightsimpics.com</a:t>
            </a:r>
          </a:p>
        </p:txBody>
      </p:sp>
    </p:spTree>
    <p:extLst>
      <p:ext uri="{BB962C8B-B14F-4D97-AF65-F5344CB8AC3E}">
        <p14:creationId xmlns:p14="http://schemas.microsoft.com/office/powerpoint/2010/main" val="92259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control surfaces - Wikiwand">
            <a:extLst>
              <a:ext uri="{FF2B5EF4-FFF2-40B4-BE49-F238E27FC236}">
                <a16:creationId xmlns:a16="http://schemas.microsoft.com/office/drawing/2014/main" id="{DFDEF2CB-B281-4A4F-9851-FC8D11BE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68" y="-230772"/>
            <a:ext cx="978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B1022B7-E1D3-4326-A382-773B0C82BD31}"/>
              </a:ext>
            </a:extLst>
          </p:cNvPr>
          <p:cNvSpPr/>
          <p:nvPr/>
        </p:nvSpPr>
        <p:spPr>
          <a:xfrm>
            <a:off x="9531672" y="481366"/>
            <a:ext cx="18453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Elevator: </a:t>
            </a:r>
            <a:r>
              <a:rPr lang="en-US" sz="1600" b="0" cap="none" spc="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PITCH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701C8B-1923-4024-BB88-45B9AAD6C83D}"/>
              </a:ext>
            </a:extLst>
          </p:cNvPr>
          <p:cNvSpPr/>
          <p:nvPr/>
        </p:nvSpPr>
        <p:spPr>
          <a:xfrm>
            <a:off x="10365555" y="956383"/>
            <a:ext cx="1853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Pitch TRIM Tabs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99CD7D-8249-48BA-97D4-4C8DD24180C9}"/>
              </a:ext>
            </a:extLst>
          </p:cNvPr>
          <p:cNvCxnSpPr/>
          <p:nvPr/>
        </p:nvCxnSpPr>
        <p:spPr>
          <a:xfrm flipV="1">
            <a:off x="9615805" y="1133208"/>
            <a:ext cx="749750" cy="60960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AA137A-BD02-46EE-B5AA-545C7006CE33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10058078" y="1125660"/>
            <a:ext cx="307477" cy="543558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BA6FBF8-1C1B-4453-9F42-CA2DAC6626B2}"/>
              </a:ext>
            </a:extLst>
          </p:cNvPr>
          <p:cNvSpPr/>
          <p:nvPr/>
        </p:nvSpPr>
        <p:spPr>
          <a:xfrm>
            <a:off x="9382888" y="2980607"/>
            <a:ext cx="184537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Yaw TRIM Tabs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C7BE09-CC5A-439B-8068-EFF189D0C9F6}"/>
              </a:ext>
            </a:extLst>
          </p:cNvPr>
          <p:cNvCxnSpPr>
            <a:cxnSpLocks/>
          </p:cNvCxnSpPr>
          <p:nvPr/>
        </p:nvCxnSpPr>
        <p:spPr>
          <a:xfrm>
            <a:off x="8823325" y="2527668"/>
            <a:ext cx="559563" cy="629764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135EB61-CC16-432F-BC95-4BE7E9578102}"/>
              </a:ext>
            </a:extLst>
          </p:cNvPr>
          <p:cNvSpPr/>
          <p:nvPr/>
        </p:nvSpPr>
        <p:spPr>
          <a:xfrm>
            <a:off x="3564399" y="4949530"/>
            <a:ext cx="23063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F2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Flap: LIFT &amp; DRAG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0FA9E9-5BA2-412A-85F5-019D0D2B63B1}"/>
              </a:ext>
            </a:extLst>
          </p:cNvPr>
          <p:cNvCxnSpPr>
            <a:cxnSpLocks/>
          </p:cNvCxnSpPr>
          <p:nvPr/>
        </p:nvCxnSpPr>
        <p:spPr>
          <a:xfrm flipH="1">
            <a:off x="5203825" y="4735507"/>
            <a:ext cx="198120" cy="214023"/>
          </a:xfrm>
          <a:prstGeom prst="line">
            <a:avLst/>
          </a:prstGeom>
          <a:ln w="12700">
            <a:solidFill>
              <a:srgbClr val="CF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BBEF1ED-B0BF-4933-BC40-D439B042188A}"/>
              </a:ext>
            </a:extLst>
          </p:cNvPr>
          <p:cNvSpPr/>
          <p:nvPr/>
        </p:nvSpPr>
        <p:spPr>
          <a:xfrm>
            <a:off x="5802188" y="5844333"/>
            <a:ext cx="13831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F2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Slat: LIFT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F97B1-C270-417B-89B9-4BA332DF81C1}"/>
              </a:ext>
            </a:extLst>
          </p:cNvPr>
          <p:cNvCxnSpPr>
            <a:cxnSpLocks/>
          </p:cNvCxnSpPr>
          <p:nvPr/>
        </p:nvCxnSpPr>
        <p:spPr>
          <a:xfrm flipH="1">
            <a:off x="6986905" y="5603778"/>
            <a:ext cx="274320" cy="364414"/>
          </a:xfrm>
          <a:prstGeom prst="line">
            <a:avLst/>
          </a:prstGeom>
          <a:ln w="12700">
            <a:solidFill>
              <a:srgbClr val="CF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C3E1EF4-C921-4222-89D3-10FBAD5EA927}"/>
              </a:ext>
            </a:extLst>
          </p:cNvPr>
          <p:cNvSpPr/>
          <p:nvPr/>
        </p:nvSpPr>
        <p:spPr>
          <a:xfrm>
            <a:off x="10493353" y="4438651"/>
            <a:ext cx="180754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Roll TRIM Tabs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F62E11-398F-4CA1-B2FA-32BEA46BA8E2}"/>
              </a:ext>
            </a:extLst>
          </p:cNvPr>
          <p:cNvCxnSpPr>
            <a:cxnSpLocks/>
          </p:cNvCxnSpPr>
          <p:nvPr/>
        </p:nvCxnSpPr>
        <p:spPr>
          <a:xfrm flipV="1">
            <a:off x="7413625" y="4528664"/>
            <a:ext cx="3063240" cy="94504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05EF8D-F16C-4E9A-9F26-9D5457E27B04}"/>
              </a:ext>
            </a:extLst>
          </p:cNvPr>
          <p:cNvCxnSpPr>
            <a:cxnSpLocks/>
          </p:cNvCxnSpPr>
          <p:nvPr/>
        </p:nvCxnSpPr>
        <p:spPr>
          <a:xfrm flipV="1">
            <a:off x="8670925" y="4735507"/>
            <a:ext cx="1864461" cy="741512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45B4EAA-1713-41D2-940B-517D125C7E44}"/>
              </a:ext>
            </a:extLst>
          </p:cNvPr>
          <p:cNvSpPr/>
          <p:nvPr/>
        </p:nvSpPr>
        <p:spPr>
          <a:xfrm>
            <a:off x="10278745" y="5265224"/>
            <a:ext cx="16897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8C51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Aileron: ROLL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A913C9-3091-48CE-AE1B-AD4307D74475}"/>
              </a:ext>
            </a:extLst>
          </p:cNvPr>
          <p:cNvCxnSpPr>
            <a:cxnSpLocks/>
          </p:cNvCxnSpPr>
          <p:nvPr/>
        </p:nvCxnSpPr>
        <p:spPr>
          <a:xfrm flipV="1">
            <a:off x="8952865" y="5477019"/>
            <a:ext cx="1325880" cy="126759"/>
          </a:xfrm>
          <a:prstGeom prst="line">
            <a:avLst/>
          </a:prstGeom>
          <a:ln w="12700">
            <a:solidFill>
              <a:srgbClr val="8C5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5D01105-7601-46D5-9D93-0A2C3DF55B16}"/>
              </a:ext>
            </a:extLst>
          </p:cNvPr>
          <p:cNvSpPr/>
          <p:nvPr/>
        </p:nvSpPr>
        <p:spPr>
          <a:xfrm>
            <a:off x="8338502" y="3477968"/>
            <a:ext cx="213836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DD0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Spoiler: BRAKES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E1C040-2AA6-4D0D-B604-D2516AA99ABD}"/>
              </a:ext>
            </a:extLst>
          </p:cNvPr>
          <p:cNvCxnSpPr>
            <a:cxnSpLocks/>
          </p:cNvCxnSpPr>
          <p:nvPr/>
        </p:nvCxnSpPr>
        <p:spPr>
          <a:xfrm flipV="1">
            <a:off x="6285865" y="3654793"/>
            <a:ext cx="2052637" cy="390415"/>
          </a:xfrm>
          <a:prstGeom prst="line">
            <a:avLst/>
          </a:prstGeom>
          <a:ln w="12700">
            <a:solidFill>
              <a:srgbClr val="CDD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EB37B0E-5458-4692-BB88-E62758B3D295}"/>
              </a:ext>
            </a:extLst>
          </p:cNvPr>
          <p:cNvSpPr/>
          <p:nvPr/>
        </p:nvSpPr>
        <p:spPr>
          <a:xfrm>
            <a:off x="6623304" y="1152556"/>
            <a:ext cx="15568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Rudder: YAW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483933-9CDC-4623-B2A4-8C4AED81BB66}"/>
              </a:ext>
            </a:extLst>
          </p:cNvPr>
          <p:cNvSpPr/>
          <p:nvPr/>
        </p:nvSpPr>
        <p:spPr>
          <a:xfrm>
            <a:off x="76916" y="345076"/>
            <a:ext cx="5325029" cy="3371136"/>
          </a:xfrm>
          <a:prstGeom prst="roundRect">
            <a:avLst/>
          </a:prstGeom>
          <a:solidFill>
            <a:srgbClr val="000000">
              <a:alpha val="5098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//PLANE CONTROLS</a:t>
            </a:r>
          </a:p>
          <a:p>
            <a:r>
              <a:rPr lang="en-US" sz="16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[PRIMARY CONTROL SURFACES]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AILERONS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(ROLL)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&lt;YOKE / STICK&gt;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RUDDER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(YAW)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&lt;FOOT PEDALS&gt;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Rudder + Ailerons to properly turn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ELEVATOR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(PITCH)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</a:t>
            </a: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&lt;YOKE / STICK&gt;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Main purpose is to change the angle of attack</a:t>
            </a:r>
          </a:p>
          <a:p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  <a:p>
            <a:r>
              <a:rPr lang="en-US" sz="160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[SECONDARY &amp; TRIM CONTROL SURFACES]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FLAPS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- Increase descent angle without increasing airspeed.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TRIM TABS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 - Provide force to hold elevator.</a:t>
            </a:r>
            <a:endParaRPr 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20AF08-5210-4B5A-8E2A-73E22EEA7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2" y="5684852"/>
            <a:ext cx="730665" cy="7306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B67BB14-96DE-4298-BE31-C4B178B58515}"/>
              </a:ext>
            </a:extLst>
          </p:cNvPr>
          <p:cNvSpPr/>
          <p:nvPr/>
        </p:nvSpPr>
        <p:spPr>
          <a:xfrm>
            <a:off x="805813" y="5788574"/>
            <a:ext cx="1370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PLANE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FB6C59-A8AD-4519-B747-E030FD0FB024}"/>
              </a:ext>
            </a:extLst>
          </p:cNvPr>
          <p:cNvSpPr/>
          <p:nvPr/>
        </p:nvSpPr>
        <p:spPr>
          <a:xfrm>
            <a:off x="809349" y="6163982"/>
            <a:ext cx="2420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flightsimpics.com</a:t>
            </a:r>
          </a:p>
        </p:txBody>
      </p:sp>
    </p:spTree>
    <p:extLst>
      <p:ext uri="{BB962C8B-B14F-4D97-AF65-F5344CB8AC3E}">
        <p14:creationId xmlns:p14="http://schemas.microsoft.com/office/powerpoint/2010/main" val="376748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pic>
        <p:nvPicPr>
          <p:cNvPr id="1026" name="Picture 2" descr="Flight control surfaces - Wikiwand">
            <a:extLst>
              <a:ext uri="{FF2B5EF4-FFF2-40B4-BE49-F238E27FC236}">
                <a16:creationId xmlns:a16="http://schemas.microsoft.com/office/drawing/2014/main" id="{DFDEF2CB-B281-4A4F-9851-FC8D11BE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-83820"/>
            <a:ext cx="978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555292-0EE1-4EC3-A3ED-A61CFFEACCD6}"/>
              </a:ext>
            </a:extLst>
          </p:cNvPr>
          <p:cNvSpPr/>
          <p:nvPr/>
        </p:nvSpPr>
        <p:spPr>
          <a:xfrm>
            <a:off x="805813" y="6115144"/>
            <a:ext cx="1370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PLANE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X360 by Redge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1022B7-E1D3-4326-A382-773B0C82BD31}"/>
              </a:ext>
            </a:extLst>
          </p:cNvPr>
          <p:cNvSpPr/>
          <p:nvPr/>
        </p:nvSpPr>
        <p:spPr>
          <a:xfrm>
            <a:off x="8412167" y="628318"/>
            <a:ext cx="18453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Elevator: </a:t>
            </a:r>
            <a:r>
              <a:rPr lang="en-US" sz="1600" b="0" cap="none" spc="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PITCH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701C8B-1923-4024-BB88-45B9AAD6C83D}"/>
              </a:ext>
            </a:extLst>
          </p:cNvPr>
          <p:cNvSpPr/>
          <p:nvPr/>
        </p:nvSpPr>
        <p:spPr>
          <a:xfrm>
            <a:off x="9246050" y="1103335"/>
            <a:ext cx="1853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Pitch TRIM Tabs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99CD7D-8249-48BA-97D4-4C8DD24180C9}"/>
              </a:ext>
            </a:extLst>
          </p:cNvPr>
          <p:cNvCxnSpPr/>
          <p:nvPr/>
        </p:nvCxnSpPr>
        <p:spPr>
          <a:xfrm flipV="1">
            <a:off x="8496300" y="1280160"/>
            <a:ext cx="749750" cy="60960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AA137A-BD02-46EE-B5AA-545C7006CE33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8938573" y="1272612"/>
            <a:ext cx="307477" cy="543558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BA6FBF8-1C1B-4453-9F42-CA2DAC6626B2}"/>
              </a:ext>
            </a:extLst>
          </p:cNvPr>
          <p:cNvSpPr/>
          <p:nvPr/>
        </p:nvSpPr>
        <p:spPr>
          <a:xfrm>
            <a:off x="8263383" y="3127559"/>
            <a:ext cx="184537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Yaw TRIM Tabs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C7BE09-CC5A-439B-8068-EFF189D0C9F6}"/>
              </a:ext>
            </a:extLst>
          </p:cNvPr>
          <p:cNvCxnSpPr>
            <a:cxnSpLocks/>
          </p:cNvCxnSpPr>
          <p:nvPr/>
        </p:nvCxnSpPr>
        <p:spPr>
          <a:xfrm>
            <a:off x="7703820" y="2674620"/>
            <a:ext cx="559563" cy="629764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135EB61-CC16-432F-BC95-4BE7E9578102}"/>
              </a:ext>
            </a:extLst>
          </p:cNvPr>
          <p:cNvSpPr/>
          <p:nvPr/>
        </p:nvSpPr>
        <p:spPr>
          <a:xfrm>
            <a:off x="2444894" y="5096482"/>
            <a:ext cx="23063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F2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Flap: LIFT &amp; DRAG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0FA9E9-5BA2-412A-85F5-019D0D2B63B1}"/>
              </a:ext>
            </a:extLst>
          </p:cNvPr>
          <p:cNvCxnSpPr>
            <a:cxnSpLocks/>
          </p:cNvCxnSpPr>
          <p:nvPr/>
        </p:nvCxnSpPr>
        <p:spPr>
          <a:xfrm flipH="1">
            <a:off x="4084320" y="4882459"/>
            <a:ext cx="198120" cy="214023"/>
          </a:xfrm>
          <a:prstGeom prst="line">
            <a:avLst/>
          </a:prstGeom>
          <a:ln w="12700">
            <a:solidFill>
              <a:srgbClr val="CF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BBEF1ED-B0BF-4933-BC40-D439B042188A}"/>
              </a:ext>
            </a:extLst>
          </p:cNvPr>
          <p:cNvSpPr/>
          <p:nvPr/>
        </p:nvSpPr>
        <p:spPr>
          <a:xfrm>
            <a:off x="4682683" y="5991285"/>
            <a:ext cx="13831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F2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Slat: LIFT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F97B1-C270-417B-89B9-4BA332DF81C1}"/>
              </a:ext>
            </a:extLst>
          </p:cNvPr>
          <p:cNvCxnSpPr>
            <a:cxnSpLocks/>
          </p:cNvCxnSpPr>
          <p:nvPr/>
        </p:nvCxnSpPr>
        <p:spPr>
          <a:xfrm flipH="1">
            <a:off x="5867400" y="5750730"/>
            <a:ext cx="274320" cy="364414"/>
          </a:xfrm>
          <a:prstGeom prst="line">
            <a:avLst/>
          </a:prstGeom>
          <a:ln w="12700">
            <a:solidFill>
              <a:srgbClr val="CF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C3E1EF4-C921-4222-89D3-10FBAD5EA927}"/>
              </a:ext>
            </a:extLst>
          </p:cNvPr>
          <p:cNvSpPr/>
          <p:nvPr/>
        </p:nvSpPr>
        <p:spPr>
          <a:xfrm>
            <a:off x="9373848" y="4585603"/>
            <a:ext cx="180754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73BE4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Roll TRIM Tabs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F62E11-398F-4CA1-B2FA-32BEA46BA8E2}"/>
              </a:ext>
            </a:extLst>
          </p:cNvPr>
          <p:cNvCxnSpPr>
            <a:cxnSpLocks/>
          </p:cNvCxnSpPr>
          <p:nvPr/>
        </p:nvCxnSpPr>
        <p:spPr>
          <a:xfrm flipV="1">
            <a:off x="6294120" y="4675616"/>
            <a:ext cx="3063240" cy="94504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05EF8D-F16C-4E9A-9F26-9D5457E27B04}"/>
              </a:ext>
            </a:extLst>
          </p:cNvPr>
          <p:cNvCxnSpPr>
            <a:cxnSpLocks/>
          </p:cNvCxnSpPr>
          <p:nvPr/>
        </p:nvCxnSpPr>
        <p:spPr>
          <a:xfrm flipV="1">
            <a:off x="7551420" y="4882459"/>
            <a:ext cx="1864461" cy="741512"/>
          </a:xfrm>
          <a:prstGeom prst="line">
            <a:avLst/>
          </a:prstGeom>
          <a:ln w="12700">
            <a:solidFill>
              <a:srgbClr val="73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45B4EAA-1713-41D2-940B-517D125C7E44}"/>
              </a:ext>
            </a:extLst>
          </p:cNvPr>
          <p:cNvSpPr/>
          <p:nvPr/>
        </p:nvSpPr>
        <p:spPr>
          <a:xfrm>
            <a:off x="9159240" y="5412176"/>
            <a:ext cx="16897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8C51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Aileron: ROLL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A913C9-3091-48CE-AE1B-AD4307D74475}"/>
              </a:ext>
            </a:extLst>
          </p:cNvPr>
          <p:cNvCxnSpPr>
            <a:cxnSpLocks/>
          </p:cNvCxnSpPr>
          <p:nvPr/>
        </p:nvCxnSpPr>
        <p:spPr>
          <a:xfrm flipV="1">
            <a:off x="7833360" y="5623971"/>
            <a:ext cx="1325880" cy="126759"/>
          </a:xfrm>
          <a:prstGeom prst="line">
            <a:avLst/>
          </a:prstGeom>
          <a:ln w="12700">
            <a:solidFill>
              <a:srgbClr val="8C5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5D01105-7601-46D5-9D93-0A2C3DF55B16}"/>
              </a:ext>
            </a:extLst>
          </p:cNvPr>
          <p:cNvSpPr/>
          <p:nvPr/>
        </p:nvSpPr>
        <p:spPr>
          <a:xfrm>
            <a:off x="7218997" y="3624920"/>
            <a:ext cx="213836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CDD0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Spoiler: BRAKES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E1C040-2AA6-4D0D-B604-D2516AA99ABD}"/>
              </a:ext>
            </a:extLst>
          </p:cNvPr>
          <p:cNvCxnSpPr>
            <a:cxnSpLocks/>
          </p:cNvCxnSpPr>
          <p:nvPr/>
        </p:nvCxnSpPr>
        <p:spPr>
          <a:xfrm flipV="1">
            <a:off x="5166360" y="3801745"/>
            <a:ext cx="2052637" cy="390415"/>
          </a:xfrm>
          <a:prstGeom prst="line">
            <a:avLst/>
          </a:prstGeom>
          <a:ln w="12700">
            <a:solidFill>
              <a:srgbClr val="CDD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EB37B0E-5458-4692-BB88-E62758B3D295}"/>
              </a:ext>
            </a:extLst>
          </p:cNvPr>
          <p:cNvSpPr/>
          <p:nvPr/>
        </p:nvSpPr>
        <p:spPr>
          <a:xfrm>
            <a:off x="5503799" y="1299508"/>
            <a:ext cx="15568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F0D68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Rudder: YAW</a:t>
            </a:r>
          </a:p>
        </p:txBody>
      </p:sp>
    </p:spTree>
    <p:extLst>
      <p:ext uri="{BB962C8B-B14F-4D97-AF65-F5344CB8AC3E}">
        <p14:creationId xmlns:p14="http://schemas.microsoft.com/office/powerpoint/2010/main" val="395774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1749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????????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B27B88-8F88-439F-9844-5FC9306A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10" y="738187"/>
            <a:ext cx="768667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2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1749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????????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6EADC-6D9B-455B-ABFC-DF868AF6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09" y="837838"/>
            <a:ext cx="8459381" cy="5182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6F3EB-2878-4CFB-9BBE-E54F043CF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09" y="837838"/>
            <a:ext cx="8459381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89099-1FA0-4FAC-9D66-A693CD30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12" y="1902114"/>
            <a:ext cx="5603775" cy="3053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DA4951-7345-4641-8BAF-2C36AD01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2" y="6011422"/>
            <a:ext cx="730665" cy="7306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BB5BD9-690D-4E67-A636-F5400914E9DA}"/>
              </a:ext>
            </a:extLst>
          </p:cNvPr>
          <p:cNvSpPr/>
          <p:nvPr/>
        </p:nvSpPr>
        <p:spPr>
          <a:xfrm>
            <a:off x="805813" y="6115144"/>
            <a:ext cx="1749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X360 by Redge" panose="020B0604030504040204" pitchFamily="34" charset="0"/>
              </a:rPr>
              <a:t>????????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84926C-51C5-46E3-A6C5-224897CE89D6}"/>
              </a:ext>
            </a:extLst>
          </p:cNvPr>
          <p:cNvCxnSpPr>
            <a:cxnSpLocks/>
          </p:cNvCxnSpPr>
          <p:nvPr/>
        </p:nvCxnSpPr>
        <p:spPr>
          <a:xfrm flipH="1" flipV="1">
            <a:off x="5082540" y="1610333"/>
            <a:ext cx="1447800" cy="39372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35560D-3313-4255-A73E-01FFC74CEF83}"/>
              </a:ext>
            </a:extLst>
          </p:cNvPr>
          <p:cNvCxnSpPr>
            <a:cxnSpLocks/>
          </p:cNvCxnSpPr>
          <p:nvPr/>
        </p:nvCxnSpPr>
        <p:spPr>
          <a:xfrm flipV="1">
            <a:off x="6461760" y="1249680"/>
            <a:ext cx="389010" cy="195072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B13612-3FFB-40AA-87FE-7277BF89F95D}"/>
              </a:ext>
            </a:extLst>
          </p:cNvPr>
          <p:cNvCxnSpPr>
            <a:cxnSpLocks/>
          </p:cNvCxnSpPr>
          <p:nvPr/>
        </p:nvCxnSpPr>
        <p:spPr>
          <a:xfrm flipH="1" flipV="1">
            <a:off x="7515798" y="1249680"/>
            <a:ext cx="332802" cy="929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92288E-5BA0-402A-BEA6-AF7A580C253F}"/>
              </a:ext>
            </a:extLst>
          </p:cNvPr>
          <p:cNvCxnSpPr>
            <a:cxnSpLocks/>
          </p:cNvCxnSpPr>
          <p:nvPr/>
        </p:nvCxnSpPr>
        <p:spPr>
          <a:xfrm flipV="1">
            <a:off x="4267200" y="3545732"/>
            <a:ext cx="1840230" cy="22988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8CDD63-19B0-4D35-9F4B-0FAC7B5C4EA0}"/>
              </a:ext>
            </a:extLst>
          </p:cNvPr>
          <p:cNvCxnSpPr>
            <a:cxnSpLocks/>
          </p:cNvCxnSpPr>
          <p:nvPr/>
        </p:nvCxnSpPr>
        <p:spPr>
          <a:xfrm flipV="1">
            <a:off x="3619500" y="3585042"/>
            <a:ext cx="1905000" cy="2259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B23E7E-1567-4A66-9E9B-8D0A83C0731A}"/>
              </a:ext>
            </a:extLst>
          </p:cNvPr>
          <p:cNvCxnSpPr>
            <a:cxnSpLocks/>
          </p:cNvCxnSpPr>
          <p:nvPr/>
        </p:nvCxnSpPr>
        <p:spPr>
          <a:xfrm flipV="1">
            <a:off x="7988423" y="3066428"/>
            <a:ext cx="485017" cy="178165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490B9-EFB5-48CD-B2B1-606A1584911A}"/>
              </a:ext>
            </a:extLst>
          </p:cNvPr>
          <p:cNvCxnSpPr>
            <a:cxnSpLocks/>
          </p:cNvCxnSpPr>
          <p:nvPr/>
        </p:nvCxnSpPr>
        <p:spPr>
          <a:xfrm flipV="1">
            <a:off x="8153400" y="3590872"/>
            <a:ext cx="417953" cy="132537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9E60EA-9925-4ADF-9322-A406827B20C5}"/>
              </a:ext>
            </a:extLst>
          </p:cNvPr>
          <p:cNvCxnSpPr>
            <a:cxnSpLocks/>
          </p:cNvCxnSpPr>
          <p:nvPr/>
        </p:nvCxnSpPr>
        <p:spPr>
          <a:xfrm flipH="1" flipV="1">
            <a:off x="6654918" y="4648313"/>
            <a:ext cx="790948" cy="43422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2C89B1-4A39-4391-9A7B-CBD6D7A9DDB1}"/>
              </a:ext>
            </a:extLst>
          </p:cNvPr>
          <p:cNvCxnSpPr>
            <a:cxnSpLocks/>
          </p:cNvCxnSpPr>
          <p:nvPr/>
        </p:nvCxnSpPr>
        <p:spPr>
          <a:xfrm flipH="1" flipV="1">
            <a:off x="6988114" y="3869918"/>
            <a:ext cx="679879" cy="97816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F18218-8DD4-4310-8B7F-15354461979E}"/>
              </a:ext>
            </a:extLst>
          </p:cNvPr>
          <p:cNvCxnSpPr>
            <a:cxnSpLocks/>
          </p:cNvCxnSpPr>
          <p:nvPr/>
        </p:nvCxnSpPr>
        <p:spPr>
          <a:xfrm flipV="1">
            <a:off x="6309360" y="822960"/>
            <a:ext cx="389010" cy="1950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8D90F2-64F2-4C81-B83C-836D9E84397D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2179321"/>
            <a:ext cx="1851660" cy="777239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12BACE-DE17-4123-8E89-62B735281F08}"/>
              </a:ext>
            </a:extLst>
          </p:cNvPr>
          <p:cNvCxnSpPr>
            <a:cxnSpLocks/>
          </p:cNvCxnSpPr>
          <p:nvPr/>
        </p:nvCxnSpPr>
        <p:spPr>
          <a:xfrm flipH="1" flipV="1">
            <a:off x="6964587" y="2964180"/>
            <a:ext cx="697220" cy="1576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2C8DD3-438F-4DAA-AED1-44F0216FDAA1}"/>
              </a:ext>
            </a:extLst>
          </p:cNvPr>
          <p:cNvCxnSpPr>
            <a:cxnSpLocks/>
          </p:cNvCxnSpPr>
          <p:nvPr/>
        </p:nvCxnSpPr>
        <p:spPr>
          <a:xfrm flipH="1" flipV="1">
            <a:off x="7257471" y="2831755"/>
            <a:ext cx="556736" cy="18611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5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DD5F5-28B5-410C-8D5D-287DD525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" y="-965676"/>
            <a:ext cx="12197904" cy="85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177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X360 by Redge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https://flightsimpics.com/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Controller and Keyboard Map for Flight Simulator</dc:title>
  <dc:subject>Charts and Diagrams for Keys and Buttons</dc:subject>
  <dc:creator>Flight Sim Pics</dc:creator>
  <cp:keywords>keyboard, controller, map, chart, table, flight simulator</cp:keywords>
  <cp:lastModifiedBy>Scott</cp:lastModifiedBy>
  <cp:revision>280</cp:revision>
  <dcterms:created xsi:type="dcterms:W3CDTF">2018-08-08T23:54:28Z</dcterms:created>
  <dcterms:modified xsi:type="dcterms:W3CDTF">2022-03-08T13:26:18Z</dcterms:modified>
</cp:coreProperties>
</file>