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7C59"/>
    <a:srgbClr val="BC9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4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0B15-DF30-4845-8F3F-2BE6F6A7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7E582-0867-458D-A767-4B8D37890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BF411-7179-4BA1-86B7-610C7738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3EA2-D228-4E4B-9D86-34CABA64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91DA-1DC4-4147-B54C-A70EF958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E38A-EED8-4F13-B420-72BA53A1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65FC6-AFAF-419B-891A-16770E773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C029-3D85-45D3-9041-D116362E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1D9D-8DF8-4176-B039-370D77D8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4181-AE0A-45E2-9318-207642ED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2E089-D50D-4542-B088-D5469DB1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6D525-9B85-4D53-ACF8-E9736E6DE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A5985-FE46-4CB1-85A6-AD4DBDDB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8A3E-B3BD-4795-9241-7C3955CA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504A-7330-4E7D-A9EA-F0F3BA06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0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1BC4-3BCE-463B-B2F4-1BBBB277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9251-2A27-4E34-A56F-156186A2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A41C-0077-4B6E-BE61-6CA876B4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55E4-7E22-4B1E-9384-91A99C4F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9DF2-C055-4B82-9DF3-689381E0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8071-4BA9-44DC-A865-C2CA6339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16812-746E-40DF-8598-6187F5FD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473B-F722-40DB-86C0-6C9814DE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39AAD-A513-4A01-9484-76D27E93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9E99-FED5-4049-9C12-F96F08B0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B833-D1F4-43B7-A9D2-EF536CB4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73F65-5DC7-4560-8984-99A2DF2C0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8B751-204C-4B52-B256-6500FA730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9DDE8-1BFD-4341-8962-6E98D2DA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B0E2F-F4E2-4949-922A-A9667880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8DCCD-AFCB-45ED-A796-C05578E4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A7A2-C31F-4A33-82EC-65CD8336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6121C-65DF-496B-83BC-4F7FB4794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EAA9-9FEA-4964-9212-08BDA91A4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12972-A281-4FBC-B186-A979AB86F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10BA1-1583-456E-9903-7763E6946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07A42-0112-42EB-AC0F-4F12D8B1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9CDC4-D49D-4FFC-B26F-5069B8B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50040-4114-442B-ABD9-E3739A9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9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E517-6A4A-4AF0-8538-8F7E8047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B32BE-C876-4C4C-BBF4-851ACA64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26812-3B4A-4553-A637-1A070F49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91CF0-8254-43A4-9FF8-1D329562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FD57C-EBD6-415F-A86E-3C010C03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1383E-341D-433A-9A45-A8DD4341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0102F-6395-46E3-B25D-30A5ED84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99EC-BB6D-4EEB-B3A4-E359CD01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243D-BA7B-4CFA-8CB0-C031BF11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52BDE-EDEE-4B95-850A-21C0EE426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458BE-8DB4-40CE-AA75-F1F56741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6481-92FD-4B3F-BCF2-91003E9F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50BF-AED6-46F4-AD1B-3D87F5E0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60E5-4CDF-48A6-A222-3A4552FC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B9E7D-307F-436C-97E8-4AD07B82A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317C-DE41-449E-A51F-6BF00BFB2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D845-551C-490B-8657-A9EE7780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5CF14-A29D-42F2-A8EC-22BEA26C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F1DA1-C487-481A-A9A8-9A24945F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3E76A-E713-4B05-8793-AE47E2E6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BCF3-1468-454A-8B50-2D9A6E92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2990-B110-43AF-86A8-C827E65AC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19E0-CA8F-42FF-81B2-5583F2B9D2A7}" type="datetimeFigureOut">
              <a:rPr lang="en-US" smtClean="0"/>
              <a:t>Wed 01/01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F730C-8B9B-476F-8506-B5118987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8196-6E8A-4FB7-B24D-45B612563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2C2B-04F4-4D6A-BEA2-D1236A78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F7F3C-4259-0B71-1E92-97BB1D8C7CE5}"/>
              </a:ext>
            </a:extLst>
          </p:cNvPr>
          <p:cNvSpPr/>
          <p:nvPr/>
        </p:nvSpPr>
        <p:spPr>
          <a:xfrm>
            <a:off x="-58723" y="-58723"/>
            <a:ext cx="12298261" cy="69460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541BF631-CC55-DA18-8CEF-D5351B988328}"/>
              </a:ext>
            </a:extLst>
          </p:cNvPr>
          <p:cNvSpPr/>
          <p:nvPr/>
        </p:nvSpPr>
        <p:spPr>
          <a:xfrm>
            <a:off x="222308" y="1241571"/>
            <a:ext cx="5759042" cy="3162649"/>
          </a:xfrm>
          <a:prstGeom prst="round2SameRect">
            <a:avLst/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057A514A-CE00-A2E0-C128-D3D494FAFD61}"/>
              </a:ext>
            </a:extLst>
          </p:cNvPr>
          <p:cNvSpPr/>
          <p:nvPr/>
        </p:nvSpPr>
        <p:spPr>
          <a:xfrm>
            <a:off x="6210652" y="1241571"/>
            <a:ext cx="5759042" cy="3162649"/>
          </a:xfrm>
          <a:prstGeom prst="round2SameRect">
            <a:avLst/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6DCBE38-5C65-744C-4F61-7B24C9FB83B0}"/>
              </a:ext>
            </a:extLst>
          </p:cNvPr>
          <p:cNvSpPr/>
          <p:nvPr/>
        </p:nvSpPr>
        <p:spPr>
          <a:xfrm flipV="1">
            <a:off x="257262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E275F5D-42CD-7DA9-DC95-36540606CAA9}"/>
              </a:ext>
            </a:extLst>
          </p:cNvPr>
          <p:cNvSpPr/>
          <p:nvPr/>
        </p:nvSpPr>
        <p:spPr>
          <a:xfrm flipV="1">
            <a:off x="4269996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5CF59A87-37CD-52A8-39A1-8C5115AF877D}"/>
              </a:ext>
            </a:extLst>
          </p:cNvPr>
          <p:cNvSpPr/>
          <p:nvPr/>
        </p:nvSpPr>
        <p:spPr>
          <a:xfrm flipV="1">
            <a:off x="8274342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CDE5B-13D0-3DAF-2135-0FB6FC2DB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5E43158-BE73-9DE0-7168-3EB45B536E97}"/>
              </a:ext>
            </a:extLst>
          </p:cNvPr>
          <p:cNvSpPr/>
          <p:nvPr/>
        </p:nvSpPr>
        <p:spPr>
          <a:xfrm>
            <a:off x="222308" y="1241571"/>
            <a:ext cx="5759042" cy="3162649"/>
          </a:xfrm>
          <a:prstGeom prst="round2SameRect">
            <a:avLst/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old letter on a black background&#10;&#10;Description automatically generated">
            <a:extLst>
              <a:ext uri="{FF2B5EF4-FFF2-40B4-BE49-F238E27FC236}">
                <a16:creationId xmlns:a16="http://schemas.microsoft.com/office/drawing/2014/main" id="{835FCE39-C57F-13B9-BA72-8A4BD96EE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6" y="-88513"/>
            <a:ext cx="3867325" cy="1392237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DE51354-F4ED-C0DC-A660-2DB024F60C57}"/>
              </a:ext>
            </a:extLst>
          </p:cNvPr>
          <p:cNvSpPr/>
          <p:nvPr/>
        </p:nvSpPr>
        <p:spPr>
          <a:xfrm>
            <a:off x="6210652" y="1241571"/>
            <a:ext cx="5759042" cy="3162649"/>
          </a:xfrm>
          <a:prstGeom prst="round2SameRect">
            <a:avLst/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3C30BE3-E5C5-9D98-45C3-DFB9402B32F5}"/>
              </a:ext>
            </a:extLst>
          </p:cNvPr>
          <p:cNvSpPr/>
          <p:nvPr/>
        </p:nvSpPr>
        <p:spPr>
          <a:xfrm flipV="1">
            <a:off x="257262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22BE8318-E995-8F75-EA11-31383529C666}"/>
              </a:ext>
            </a:extLst>
          </p:cNvPr>
          <p:cNvSpPr/>
          <p:nvPr/>
        </p:nvSpPr>
        <p:spPr>
          <a:xfrm flipV="1">
            <a:off x="4269996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1B2A4503-2145-D48E-EED3-08709B0FA05F}"/>
              </a:ext>
            </a:extLst>
          </p:cNvPr>
          <p:cNvSpPr/>
          <p:nvPr/>
        </p:nvSpPr>
        <p:spPr>
          <a:xfrm flipV="1">
            <a:off x="8274342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gold lines&#10;&#10;Description automatically generated">
            <a:extLst>
              <a:ext uri="{FF2B5EF4-FFF2-40B4-BE49-F238E27FC236}">
                <a16:creationId xmlns:a16="http://schemas.microsoft.com/office/drawing/2014/main" id="{D2DEE0B7-AB6D-F4E1-FFE5-8B04B869A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8" y="81244"/>
            <a:ext cx="1740716" cy="1098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3D6BC5-EE8B-0592-2EDF-D84D003E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848" y="1154584"/>
            <a:ext cx="1740716" cy="1266740"/>
          </a:xfrm>
          <a:prstGeom prst="rect">
            <a:avLst/>
          </a:prstGeom>
        </p:spPr>
      </p:pic>
      <p:pic>
        <p:nvPicPr>
          <p:cNvPr id="20" name="Picture 19" descr="A black electronic device with a square socket&#10;&#10;Description automatically generated with medium confidence">
            <a:extLst>
              <a:ext uri="{FF2B5EF4-FFF2-40B4-BE49-F238E27FC236}">
                <a16:creationId xmlns:a16="http://schemas.microsoft.com/office/drawing/2014/main" id="{BCC415B9-423F-DF68-6876-DE3A7412D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33" y="4711697"/>
            <a:ext cx="1213260" cy="1011421"/>
          </a:xfrm>
          <a:prstGeom prst="rect">
            <a:avLst/>
          </a:prstGeom>
        </p:spPr>
      </p:pic>
      <p:pic>
        <p:nvPicPr>
          <p:cNvPr id="22" name="Picture 21" descr="A black rectangular object with colorful lights&#10;&#10;Description automatically generated">
            <a:extLst>
              <a:ext uri="{FF2B5EF4-FFF2-40B4-BE49-F238E27FC236}">
                <a16:creationId xmlns:a16="http://schemas.microsoft.com/office/drawing/2014/main" id="{B48C28F3-79AC-24CB-C4F1-79E75B3D7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" y="4807231"/>
            <a:ext cx="1093804" cy="820353"/>
          </a:xfrm>
          <a:prstGeom prst="rect">
            <a:avLst/>
          </a:prstGeom>
        </p:spPr>
      </p:pic>
      <p:pic>
        <p:nvPicPr>
          <p:cNvPr id="24" name="Picture 23" descr="A close up of a computer chip&#10;&#10;Description automatically generated">
            <a:extLst>
              <a:ext uri="{FF2B5EF4-FFF2-40B4-BE49-F238E27FC236}">
                <a16:creationId xmlns:a16="http://schemas.microsoft.com/office/drawing/2014/main" id="{EBF9EF3B-F494-1106-DF77-342306AFD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2" y="4798642"/>
            <a:ext cx="1256297" cy="837531"/>
          </a:xfrm>
          <a:prstGeom prst="rect">
            <a:avLst/>
          </a:prstGeom>
        </p:spPr>
      </p:pic>
      <p:pic>
        <p:nvPicPr>
          <p:cNvPr id="26" name="Picture 25" descr="A close up of a computer chip&#10;&#10;Description automatically generated">
            <a:extLst>
              <a:ext uri="{FF2B5EF4-FFF2-40B4-BE49-F238E27FC236}">
                <a16:creationId xmlns:a16="http://schemas.microsoft.com/office/drawing/2014/main" id="{0E1B0A56-D409-9398-4319-EC0330377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" y="1058856"/>
            <a:ext cx="1391089" cy="13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3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CDE5B-13D0-3DAF-2135-0FB6FC2DB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3127A-28F2-5B86-B3D5-28793FF28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CDE5B-13D0-3DAF-2135-0FB6FC2DB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5336F-54BB-4770-1483-0373880954B0}"/>
              </a:ext>
            </a:extLst>
          </p:cNvPr>
          <p:cNvSpPr/>
          <p:nvPr/>
        </p:nvSpPr>
        <p:spPr>
          <a:xfrm>
            <a:off x="-58723" y="-58723"/>
            <a:ext cx="12298261" cy="69460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gold logo&#10;&#10;Description automatically generated">
            <a:extLst>
              <a:ext uri="{FF2B5EF4-FFF2-40B4-BE49-F238E27FC236}">
                <a16:creationId xmlns:a16="http://schemas.microsoft.com/office/drawing/2014/main" id="{0672C0E3-3098-39E4-8AC4-BB42840D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5" y="25962"/>
            <a:ext cx="3677033" cy="1169822"/>
          </a:xfrm>
          <a:prstGeom prst="rect">
            <a:avLst/>
          </a:prstGeom>
        </p:spPr>
      </p:pic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5E43158-BE73-9DE0-7168-3EB45B536E97}"/>
              </a:ext>
            </a:extLst>
          </p:cNvPr>
          <p:cNvSpPr/>
          <p:nvPr/>
        </p:nvSpPr>
        <p:spPr>
          <a:xfrm>
            <a:off x="222308" y="1241571"/>
            <a:ext cx="5759042" cy="3162649"/>
          </a:xfrm>
          <a:prstGeom prst="round2SameRect">
            <a:avLst/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DE51354-F4ED-C0DC-A660-2DB024F60C57}"/>
              </a:ext>
            </a:extLst>
          </p:cNvPr>
          <p:cNvSpPr/>
          <p:nvPr/>
        </p:nvSpPr>
        <p:spPr>
          <a:xfrm>
            <a:off x="6210652" y="1241571"/>
            <a:ext cx="5759042" cy="3162649"/>
          </a:xfrm>
          <a:prstGeom prst="round2SameRect">
            <a:avLst/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3C30BE3-E5C5-9D98-45C3-DFB9402B32F5}"/>
              </a:ext>
            </a:extLst>
          </p:cNvPr>
          <p:cNvSpPr/>
          <p:nvPr/>
        </p:nvSpPr>
        <p:spPr>
          <a:xfrm flipV="1">
            <a:off x="257262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22BE8318-E995-8F75-EA11-31383529C666}"/>
              </a:ext>
            </a:extLst>
          </p:cNvPr>
          <p:cNvSpPr/>
          <p:nvPr/>
        </p:nvSpPr>
        <p:spPr>
          <a:xfrm flipV="1">
            <a:off x="4269996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1B2A4503-2145-D48E-EED3-08709B0FA05F}"/>
              </a:ext>
            </a:extLst>
          </p:cNvPr>
          <p:cNvSpPr/>
          <p:nvPr/>
        </p:nvSpPr>
        <p:spPr>
          <a:xfrm flipV="1">
            <a:off x="8274342" y="4725554"/>
            <a:ext cx="3652008" cy="1862924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9C7C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gold lines&#10;&#10;Description automatically generated">
            <a:extLst>
              <a:ext uri="{FF2B5EF4-FFF2-40B4-BE49-F238E27FC236}">
                <a16:creationId xmlns:a16="http://schemas.microsoft.com/office/drawing/2014/main" id="{D2DEE0B7-AB6D-F4E1-FFE5-8B04B869A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8" y="81244"/>
            <a:ext cx="1740716" cy="1098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3D6BC5-EE8B-0592-2EDF-D84D003E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100" y="1101999"/>
            <a:ext cx="2135721" cy="1554189"/>
          </a:xfrm>
          <a:prstGeom prst="rect">
            <a:avLst/>
          </a:prstGeom>
        </p:spPr>
      </p:pic>
      <p:pic>
        <p:nvPicPr>
          <p:cNvPr id="20" name="Picture 19" descr="A black electronic device with a square socket&#10;&#10;Description automatically generated with medium confidence">
            <a:extLst>
              <a:ext uri="{FF2B5EF4-FFF2-40B4-BE49-F238E27FC236}">
                <a16:creationId xmlns:a16="http://schemas.microsoft.com/office/drawing/2014/main" id="{BCC415B9-423F-DF68-6876-DE3A7412D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84" y="4466038"/>
            <a:ext cx="1291823" cy="1076914"/>
          </a:xfrm>
          <a:prstGeom prst="rect">
            <a:avLst/>
          </a:prstGeom>
        </p:spPr>
      </p:pic>
      <p:pic>
        <p:nvPicPr>
          <p:cNvPr id="22" name="Picture 21" descr="A black rectangular object with colorful lights&#10;&#10;Description automatically generated">
            <a:extLst>
              <a:ext uri="{FF2B5EF4-FFF2-40B4-BE49-F238E27FC236}">
                <a16:creationId xmlns:a16="http://schemas.microsoft.com/office/drawing/2014/main" id="{B48C28F3-79AC-24CB-C4F1-79E75B3D7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" y="4767493"/>
            <a:ext cx="1202708" cy="902031"/>
          </a:xfrm>
          <a:prstGeom prst="rect">
            <a:avLst/>
          </a:prstGeom>
        </p:spPr>
      </p:pic>
      <p:pic>
        <p:nvPicPr>
          <p:cNvPr id="24" name="Picture 23" descr="A close up of a computer chip&#10;&#10;Description automatically generated">
            <a:extLst>
              <a:ext uri="{FF2B5EF4-FFF2-40B4-BE49-F238E27FC236}">
                <a16:creationId xmlns:a16="http://schemas.microsoft.com/office/drawing/2014/main" id="{EBF9EF3B-F494-1106-DF77-342306AFD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09" y="4675226"/>
            <a:ext cx="1431765" cy="954510"/>
          </a:xfrm>
          <a:prstGeom prst="rect">
            <a:avLst/>
          </a:prstGeom>
        </p:spPr>
      </p:pic>
      <p:pic>
        <p:nvPicPr>
          <p:cNvPr id="26" name="Picture 25" descr="A close up of a computer chip&#10;&#10;Description automatically generated">
            <a:extLst>
              <a:ext uri="{FF2B5EF4-FFF2-40B4-BE49-F238E27FC236}">
                <a16:creationId xmlns:a16="http://schemas.microsoft.com/office/drawing/2014/main" id="{0E1B0A56-D409-9398-4319-EC0330377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" y="937644"/>
            <a:ext cx="1450524" cy="1450524"/>
          </a:xfrm>
          <a:prstGeom prst="rect">
            <a:avLst/>
          </a:prstGeom>
        </p:spPr>
      </p:pic>
      <p:pic>
        <p:nvPicPr>
          <p:cNvPr id="14" name="Picture 13" descr="A red and green check marks&#10;&#10;Description automatically generated">
            <a:extLst>
              <a:ext uri="{FF2B5EF4-FFF2-40B4-BE49-F238E27FC236}">
                <a16:creationId xmlns:a16="http://schemas.microsoft.com/office/drawing/2014/main" id="{00C75490-8D7E-3667-4D54-9C96C92F3A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5"/>
          <a:stretch/>
        </p:blipFill>
        <p:spPr>
          <a:xfrm>
            <a:off x="1636202" y="4477606"/>
            <a:ext cx="204650" cy="182880"/>
          </a:xfrm>
          <a:prstGeom prst="rect">
            <a:avLst/>
          </a:prstGeom>
        </p:spPr>
      </p:pic>
      <p:pic>
        <p:nvPicPr>
          <p:cNvPr id="29" name="Picture 28" descr="A red and green check marks&#10;&#10;Description automatically generated">
            <a:extLst>
              <a:ext uri="{FF2B5EF4-FFF2-40B4-BE49-F238E27FC236}">
                <a16:creationId xmlns:a16="http://schemas.microsoft.com/office/drawing/2014/main" id="{C1BFCD97-0C82-1123-D435-96DD14085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-1"/>
          <a:stretch/>
        </p:blipFill>
        <p:spPr>
          <a:xfrm>
            <a:off x="3188568" y="4477606"/>
            <a:ext cx="21649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4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23</cp:revision>
  <dcterms:created xsi:type="dcterms:W3CDTF">2018-08-08T23:54:28Z</dcterms:created>
  <dcterms:modified xsi:type="dcterms:W3CDTF">2025-01-01T10:54:22Z</dcterms:modified>
</cp:coreProperties>
</file>